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Inconsolata"/>
      <p:regular r:id="rId15"/>
    </p:embeddedFont>
    <p:embeddedFont>
      <p:font typeface="Inconsolata"/>
      <p:regular r:id="rId16"/>
    </p:embeddedFont>
    <p:embeddedFont>
      <p:font typeface="Fira Sans"/>
      <p:regular r:id="rId17"/>
    </p:embeddedFont>
    <p:embeddedFont>
      <p:font typeface="Fira Sans"/>
      <p:regular r:id="rId18"/>
    </p:embeddedFont>
    <p:embeddedFont>
      <p:font typeface="Fira Sans"/>
      <p:regular r:id="rId19"/>
    </p:embeddedFont>
    <p:embeddedFont>
      <p:font typeface="Fira Sans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3-2.png>
</file>

<file path=ppt/media/image-3-3.png>
</file>

<file path=ppt/media/image-3-4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7429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Amazon SQS: Introducción al Servicio de Colas de Mensajes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0793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Amazon Simple Queue Service (SQS) es un servicio de colas de mensajes totalmente gestionado. Permite desacoplar y escalar microservicios, sistemas distribuidos y aplicaciones sin servidor. SQS elimina la complejidad de gestionar colas de mensajes, ofreciendo una solución robusta y flexible.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666" y="596146"/>
            <a:ext cx="12462629" cy="677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¿Para Qué Sirve Amazon SQS? Casos de Uso Clave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58666" y="1815465"/>
            <a:ext cx="4198501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Desacoplamiento de Aplicaciones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758666" y="2370892"/>
            <a:ext cx="6292096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Evita la dependencia directa entre componentes, permitiendo una mayor flexibilidad y resiliencia.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666" y="3281243"/>
            <a:ext cx="3115032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Procesamiento Asíncrono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758666" y="3836670"/>
            <a:ext cx="6292096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Maneja tareas en segundo plano sin afectar la experiencia del usuario, como el envío de correos electrónicos.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7258" y="1815465"/>
            <a:ext cx="3115032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Integración de Sistemas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7587258" y="2370892"/>
            <a:ext cx="6292096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Conecta diferentes aplicaciones y servicios, facilitando el intercambio de información entre ellos.</a:t>
            </a:r>
            <a:endParaRPr lang="en-US" sz="170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7258" y="3308390"/>
            <a:ext cx="6292096" cy="430506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1244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5442" y="2943939"/>
            <a:ext cx="9890165" cy="603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Características Principales de Amazon SQS</a:t>
            </a:r>
            <a:endParaRPr lang="en-US" sz="37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42" y="3870246"/>
            <a:ext cx="482441" cy="48244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50883" y="3836551"/>
            <a:ext cx="2412444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Tipos de Colas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1350883" y="4253746"/>
            <a:ext cx="12604075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Estándar y FIFO (First-In-First-Out) para diferentes necesidades de orden y rendimiento.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442" y="5175171"/>
            <a:ext cx="482441" cy="48244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350883" y="5141476"/>
            <a:ext cx="2412444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Escalabilidad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1350883" y="5558671"/>
            <a:ext cx="12604075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Ajuste automático a la demanda para manejar picos de tráfico sin problemas.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442" y="6480096"/>
            <a:ext cx="482441" cy="48244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350883" y="6446401"/>
            <a:ext cx="2412444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Seguridad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1350883" y="6863596"/>
            <a:ext cx="12604075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Control de acceso mediante políticas de IAM, protegiendo los mensajes y la cola.</a:t>
            </a:r>
            <a:endParaRPr lang="en-US" sz="1500" dirty="0"/>
          </a:p>
        </p:txBody>
      </p:sp>
      <p:sp>
        <p:nvSpPr>
          <p:cNvPr id="13" name="Text 7"/>
          <p:cNvSpPr/>
          <p:nvPr/>
        </p:nvSpPr>
        <p:spPr>
          <a:xfrm>
            <a:off x="675442" y="7389376"/>
            <a:ext cx="13279517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Amazon SQS ofrece durabilidad con almacenamiento redundante, retención configurable hasta 14 días, y mensajes de hasta 256 KB.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2272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Colas Estándar vs. FIFO: Una Comparación Detallada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072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Colas Estándar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8840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Alto rendimiento y throughput.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3060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Entrega "al menos una vez".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7280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Posible desorden de los mensajes.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83977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Ideales para procesamiento de logs y tareas no críticas.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8072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Colas FIFO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38840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Entrega ordenada y exactamente una vez.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83060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Esencial para transacciones financieras.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27280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Límites de throughput más bajos.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04136"/>
            <a:ext cx="93852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Arquitectura Típica con Amazon SQS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461855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688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Productores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179088"/>
            <a:ext cx="79109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Envían mensajes a la cola SQS.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822740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0495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Cola SQS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539972"/>
            <a:ext cx="79109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Almacena mensajes de forma segura.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183624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4104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Consumidores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5900857"/>
            <a:ext cx="79109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Reciben y procesan mensajes.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793790" y="6799659"/>
            <a:ext cx="93852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Considera estrategias de polling, manejo de errores, y Dead-Letter Queues (DLQ) para mensajes fallidos.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9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7240" y="610672"/>
            <a:ext cx="7589520" cy="1387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Costos y Optimización de Amazon SQS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777240" y="2442567"/>
            <a:ext cx="3628192" cy="732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750"/>
              </a:lnSpc>
              <a:buNone/>
            </a:pPr>
            <a:r>
              <a:rPr lang="en-US" sz="57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0</a:t>
            </a:r>
            <a:endParaRPr lang="en-US" sz="5750" dirty="0"/>
          </a:p>
        </p:txBody>
      </p:sp>
      <p:sp>
        <p:nvSpPr>
          <p:cNvPr id="5" name="Text 2"/>
          <p:cNvSpPr/>
          <p:nvPr/>
        </p:nvSpPr>
        <p:spPr>
          <a:xfrm>
            <a:off x="1203246" y="3452932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Nivel Gratuito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777240" y="3933230"/>
            <a:ext cx="3628192" cy="71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Cantidad limitada de mensajes gratis al mes.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4738568" y="2442567"/>
            <a:ext cx="3628192" cy="732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750"/>
              </a:lnSpc>
              <a:buNone/>
            </a:pPr>
            <a:r>
              <a:rPr lang="en-US" sz="57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Pago por uso</a:t>
            </a:r>
            <a:endParaRPr lang="en-US" sz="5750" dirty="0"/>
          </a:p>
        </p:txBody>
      </p:sp>
      <p:sp>
        <p:nvSpPr>
          <p:cNvPr id="8" name="Text 5"/>
          <p:cNvSpPr/>
          <p:nvPr/>
        </p:nvSpPr>
        <p:spPr>
          <a:xfrm>
            <a:off x="5164574" y="3452932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Modelo de Precios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738568" y="3933230"/>
            <a:ext cx="3628192" cy="71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Basado en mensajes enviados y recibidos.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2757845" y="5421035"/>
            <a:ext cx="3628192" cy="732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750"/>
              </a:lnSpc>
              <a:buNone/>
            </a:pPr>
            <a:r>
              <a:rPr lang="en-US" sz="57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Batching</a:t>
            </a:r>
            <a:endParaRPr lang="en-US" sz="5750" dirty="0"/>
          </a:p>
        </p:txBody>
      </p:sp>
      <p:sp>
        <p:nvSpPr>
          <p:cNvPr id="11" name="Text 8"/>
          <p:cNvSpPr/>
          <p:nvPr/>
        </p:nvSpPr>
        <p:spPr>
          <a:xfrm>
            <a:off x="3183850" y="6431399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Optimización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2757845" y="6911697"/>
            <a:ext cx="3628192" cy="71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Envío de múltiples mensajes a la vez.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51390" y="1143595"/>
            <a:ext cx="93852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Proveedores de Servicios Complementarios y Herramientas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4451390" y="2901315"/>
            <a:ext cx="4579263" cy="1669852"/>
          </a:xfrm>
          <a:prstGeom prst="roundRect">
            <a:avLst>
              <a:gd name="adj" fmla="val 2038"/>
            </a:avLst>
          </a:prstGeom>
          <a:solidFill>
            <a:srgbClr val="433550"/>
          </a:solidFill>
          <a:ln/>
        </p:spPr>
      </p:sp>
      <p:sp>
        <p:nvSpPr>
          <p:cNvPr id="5" name="Text 2"/>
          <p:cNvSpPr/>
          <p:nvPr/>
        </p:nvSpPr>
        <p:spPr>
          <a:xfrm>
            <a:off x="4678204" y="31281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Amazon CloudWatch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4678204" y="3618548"/>
            <a:ext cx="41256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Monitoreo de métricas de SQS, como el número de mensajes en cola.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9257467" y="2901315"/>
            <a:ext cx="4579263" cy="1669852"/>
          </a:xfrm>
          <a:prstGeom prst="roundRect">
            <a:avLst>
              <a:gd name="adj" fmla="val 2038"/>
            </a:avLst>
          </a:prstGeom>
          <a:solidFill>
            <a:srgbClr val="433550"/>
          </a:solidFill>
          <a:ln/>
        </p:spPr>
      </p:sp>
      <p:sp>
        <p:nvSpPr>
          <p:cNvPr id="8" name="Text 5"/>
          <p:cNvSpPr/>
          <p:nvPr/>
        </p:nvSpPr>
        <p:spPr>
          <a:xfrm>
            <a:off x="9484281" y="31281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AWS SDKs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484281" y="3618548"/>
            <a:ext cx="41256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Facilitan la interacción con SQS en Java, Python y .NET.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4451390" y="4797981"/>
            <a:ext cx="9385221" cy="1306949"/>
          </a:xfrm>
          <a:prstGeom prst="roundRect">
            <a:avLst>
              <a:gd name="adj" fmla="val 2603"/>
            </a:avLst>
          </a:prstGeom>
          <a:solidFill>
            <a:srgbClr val="433550"/>
          </a:solidFill>
          <a:ln/>
        </p:spPr>
      </p:sp>
      <p:sp>
        <p:nvSpPr>
          <p:cNvPr id="11" name="Text 8"/>
          <p:cNvSpPr/>
          <p:nvPr/>
        </p:nvSpPr>
        <p:spPr>
          <a:xfrm>
            <a:off x="4678204" y="50247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AWS Lambda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4678204" y="5515213"/>
            <a:ext cx="89315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Procesamiento de mensajes SQS mediante funciones serverless.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451390" y="6360081"/>
            <a:ext cx="93852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AWS Step Functions orquesta flujos de trabajo complejos con SQS, y Amazon SNS se combina con SQS para patrones de fan-out.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74508"/>
            <a:ext cx="121899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Conclusión: Amazon SQS en el Ecosistema AWS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936915"/>
            <a:ext cx="2152055" cy="8079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322873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3163729"/>
            <a:ext cx="18420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Escalabilidad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5187077" y="3757970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5C4E69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801547"/>
            <a:ext cx="4304109" cy="80795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894892" y="4006215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2500" dirty="0"/>
          </a:p>
        </p:txBody>
      </p:sp>
      <p:sp>
        <p:nvSpPr>
          <p:cNvPr id="9" name="Text 5"/>
          <p:cNvSpPr/>
          <p:nvPr/>
        </p:nvSpPr>
        <p:spPr>
          <a:xfrm>
            <a:off x="6433304" y="4028361"/>
            <a:ext cx="14169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Fiabilidad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6263164" y="4622602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5C4E69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4666178"/>
            <a:ext cx="6456164" cy="80795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894773" y="48708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</a:t>
            </a:r>
            <a:endParaRPr lang="en-US" sz="2500" dirty="0"/>
          </a:p>
        </p:txBody>
      </p:sp>
      <p:sp>
        <p:nvSpPr>
          <p:cNvPr id="13" name="Text 8"/>
          <p:cNvSpPr/>
          <p:nvPr/>
        </p:nvSpPr>
        <p:spPr>
          <a:xfrm>
            <a:off x="7509272" y="4892993"/>
            <a:ext cx="15586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Simplicidad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793790" y="572928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Amazon SQS es fundamental en arquitecturas modernas y escalables. Experimenta con SQS en tus proyectos y consulta la documentación de AWS.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2025-03-24T01:53:48Z</dcterms:created>
  <dcterms:modified xsi:type="dcterms:W3CDTF">2025-03-24T01:53:48Z</dcterms:modified>
</cp:coreProperties>
</file>